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89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8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7718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1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4598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50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2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7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0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43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7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294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1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47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8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4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D770E-F41C-4286-9A67-DDBA511602BC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8E52F64-C94F-4F8D-9634-45AC4544B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3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ale@wolflogistics.vn" TargetMode="External"/><Relationship Id="rId2" Type="http://schemas.openxmlformats.org/officeDocument/2006/relationships/hyperlink" Target="mailto:manager@wolflogistics.vn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064" y="138882"/>
            <a:ext cx="2194560" cy="165576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16142" y="3234652"/>
            <a:ext cx="8559716" cy="7177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Bef>
                <a:spcPts val="750"/>
              </a:spcBef>
            </a:pPr>
            <a:r>
              <a:rPr lang="en-US" sz="4000" cap="all" dirty="0">
                <a:solidFill>
                  <a:srgbClr val="1C4C86"/>
                </a:solidFill>
                <a:latin typeface="SFUEurostileBold"/>
                <a:ea typeface="Times New Roman" panose="02020603050405020304" pitchFamily="18" charset="0"/>
                <a:cs typeface="Times New Roman" panose="02020603050405020304" pitchFamily="18" charset="0"/>
              </a:rPr>
              <a:t>CÔNG TY TNHH WOLF LOGISTICS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801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31655"/>
            <a:ext cx="6096000" cy="659469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</a:pPr>
            <a:r>
              <a:rPr lang="en-US" sz="2800" cap="all" dirty="0" smtClean="0">
                <a:solidFill>
                  <a:srgbClr val="1C4C86"/>
                </a:solidFill>
                <a:effectLst/>
                <a:latin typeface="SFUEurostileBold"/>
                <a:ea typeface="Times New Roman" panose="02020603050405020304" pitchFamily="18" charset="0"/>
                <a:cs typeface="Times New Roman" panose="02020603050405020304" pitchFamily="18" charset="0"/>
              </a:rPr>
              <a:t>CÔNG TY TNHH WOLF LOGISTICS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</a:pPr>
            <a:r>
              <a:rPr lang="en-US" sz="3600" cap="all" dirty="0" smtClean="0">
                <a:solidFill>
                  <a:srgbClr val="1C4C86"/>
                </a:solidFill>
                <a:effectLst/>
                <a:latin typeface="SFUEurostileBold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, CÔNG TY TNHH WOLF LOGISTICS (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WOLF LOGISTICS)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WOLF LOGISTICS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ty logistics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gom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… vv.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tạo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WOLF LOGISTICS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nay.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hy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385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5603413"/>
          </a:xfrm>
        </p:spPr>
        <p:txBody>
          <a:bodyPr/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dịch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WOLF LOGISTICS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208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-79653"/>
            <a:ext cx="6096000" cy="55707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b="1" dirty="0" smtClean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b="1" dirty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b="1" dirty="0" smtClean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GIAO </a:t>
            </a:r>
            <a:r>
              <a:rPr lang="en-US" b="1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NHẬN VẬN TẢI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 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200" dirty="0" smtClean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hóa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đường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không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: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HÀNG HÓA NGUY HIỂM: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giúp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hóa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DG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bạn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được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an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toàn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với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kiến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​​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thức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mới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nhất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về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Quy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định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IATA DG.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PERISHABLES: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được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xử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lý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bởi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đội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ngũ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giàu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kinh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nghiệm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với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pháp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tốt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nhất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vận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chuyên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nghiệp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DỊCH VỤ DOOR TO DOOR: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chăm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sóc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hóa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bạn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từ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điểm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xuất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phát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đến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điểm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đến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bằng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một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đầu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mối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liên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hệ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thuận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tiện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với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tuyến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đường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được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tối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ưu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hóa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để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tiết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kiệm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thời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gian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tiền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bạc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bạn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HIỆU QUẢ CÁ NHÂN -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gửi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lý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bạn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đến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bất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kỳ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quốc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nào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phép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bạn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tận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dụng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mức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giá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tốt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nhất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ở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bên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những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người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bạn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hậu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cần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trung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thực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PET MOVING -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chuyển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vật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nuôi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bạn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từ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Việt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Nam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ra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nước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ngoài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bằng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đường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không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một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đáng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tin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cậy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đảm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bảo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Hội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chợ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Sự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kiện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: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tôi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cung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cấp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một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dịch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vụ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trọn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gói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từ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gom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tận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nơi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nhập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di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chuyển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làm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thủ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tục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giấy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tờ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đóng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gói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lại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đến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nơi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nhận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mặt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bạn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sẽ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được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gửi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lúc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đến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nơi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theo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lịch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trình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bạn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hóa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đường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biển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029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0" y="17208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VẬN CHUYỂN BIÊN GIỚI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 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dịch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vụ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du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lịch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cộng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đồng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chúng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kết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nối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quốc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gia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Tiểu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vùng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Mekong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mở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rộng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(GMS):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Qua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Campuchia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sử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dụng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đường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biên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giới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Mộc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/ Ba Vet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Xa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Mát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/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Trapeang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Phlong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Bình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Hiệp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/ Prey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Voa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Qua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Trung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Quốc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sử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dụng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đường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biên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giới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Hữu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Nghị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/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Youyi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guan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Móng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/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Đông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Hưng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Lào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Cai</a:t>
            </a:r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/ </a:t>
            </a:r>
            <a:r>
              <a:rPr lang="en-US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Hekou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200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-772150"/>
            <a:ext cx="6096000" cy="692497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b="1" dirty="0" smtClean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b="1" dirty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b="1" dirty="0" smtClean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b="1" dirty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THỦ </a:t>
            </a:r>
            <a:r>
              <a:rPr lang="en-US" b="1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TỤC HẢI QUAN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 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môi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giới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quan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được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chứng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nhận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bởi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Tổng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cục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quan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Việt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Nam,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tôi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có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thể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khai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báo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quan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ký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tên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đóng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dấu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thay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mặt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xuất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nhập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khẩu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Đội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ngũ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nhân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viên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chuyên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nghiệp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tôi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có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thể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giúp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bạn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: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Thực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hiện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tất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cả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thủ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tục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/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giấy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phép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/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giấy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phép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liên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quan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trước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khai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báo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quan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chẳng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hạn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như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: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kiểm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kỹ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thuật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khai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báo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hóa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chất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kiểm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chất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lượng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kiểm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dịch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...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Kiểm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áp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dụng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C / O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chứng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chỉ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để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có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được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điều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kiện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ưu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về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thuế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/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nghĩa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vụ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Khai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hình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thức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tờ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khai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quan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như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: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công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xuất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nhập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khẩu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phi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kinh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doanh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tạm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nhập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-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tái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xuất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Nhanh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chóng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khai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báo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thực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phẩm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phụ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tùng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tàu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du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lịch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một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trong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những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điểm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mạnh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tôi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Chỉnh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sửa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chứng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từ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vận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chuyển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để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tránh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xung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đột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tiền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phạt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từ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quan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Đặt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Mã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HS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hóa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cụ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thể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Đội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ngũ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nhân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viên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được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đào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tạo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giàu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kinh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nghiệm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tôi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sẽ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thực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hiện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quy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trình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khai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báo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bằng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: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ra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lời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khuyên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hữu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ích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khách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để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kê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khai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nghĩa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vụ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số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thuế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Liên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hệ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với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công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chức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quan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để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được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phản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hồi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chỉnh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sửa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hồ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sơ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nếu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được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yêu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cầu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Luôn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trực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tuyến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để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giúp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bạn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chuyển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dữ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liệu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quan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Cung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cấp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thêm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thông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tin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quyết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vướng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mắc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trong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quá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trình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kiểm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quan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để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rút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ngắn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thời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gian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thông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quan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455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474345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b="1" dirty="0" smtClean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b="1" dirty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b="1" dirty="0" smtClean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XE </a:t>
            </a:r>
            <a:r>
              <a:rPr lang="en-US" b="1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TẢI NỘI ĐỊA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 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tôi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có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đội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xe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riêng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bao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gồm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xe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đầu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kéo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rơ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mooc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có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sức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chở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22-27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tấn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thành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viên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Green Freight Asia (www.greenfreightasia.org),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đội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xe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tôi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đáp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ứng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yêu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cầu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về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tiêu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chuẩn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khí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 </a:t>
            </a:r>
            <a:endParaRPr lang="en-US" sz="1400" dirty="0" smtClean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</a:endParaRPr>
          </a:p>
          <a:p>
            <a:r>
              <a:rPr lang="en-US" sz="1400" dirty="0" err="1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Hệ</a:t>
            </a:r>
            <a:r>
              <a:rPr lang="en-US" sz="1400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thống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GPS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tôi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đảm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bảo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giám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sát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24/7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vị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trí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xe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thông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số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công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việc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 </a:t>
            </a:r>
            <a:endParaRPr lang="en-US" sz="1400" dirty="0" smtClean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</a:endParaRPr>
          </a:p>
          <a:p>
            <a:r>
              <a:rPr lang="en-US" sz="1400" dirty="0" err="1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Chúng</a:t>
            </a:r>
            <a:r>
              <a:rPr lang="en-US" sz="1400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tôi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luôn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giữ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xe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sạch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sẽ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an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toàn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đáng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tin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cậy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tuân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thủ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tất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cả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quy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định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chứng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nhận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hiện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 </a:t>
            </a:r>
            <a:endParaRPr lang="en-US" sz="1400" dirty="0" smtClean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</a:endParaRPr>
          </a:p>
          <a:p>
            <a:r>
              <a:rPr lang="en-US" sz="1400" dirty="0" err="1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Chúng</a:t>
            </a:r>
            <a:r>
              <a:rPr lang="en-US" sz="1400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tôi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mang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đến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sự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lòng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khách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bằng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đào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tạo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tốt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tài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xế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quản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lý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xe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tôi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 </a:t>
            </a:r>
            <a:endParaRPr lang="en-US" sz="1400" dirty="0" smtClean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</a:endParaRPr>
          </a:p>
          <a:p>
            <a:r>
              <a:rPr lang="en-US" sz="1400" dirty="0" err="1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Tất</a:t>
            </a:r>
            <a:r>
              <a:rPr lang="en-US" sz="1400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cả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trình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điều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khiển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tôi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:</a:t>
            </a:r>
            <a:b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</a:b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Được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huấn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luyện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kỹ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thuật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lái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xe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an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toàn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 </a:t>
            </a:r>
            <a:endParaRPr lang="en-US" sz="1400" dirty="0" smtClean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</a:endParaRPr>
          </a:p>
          <a:p>
            <a:r>
              <a:rPr lang="en-US" sz="1400" dirty="0" err="1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Được</a:t>
            </a:r>
            <a:r>
              <a:rPr lang="en-US" sz="1400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đào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tạo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với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việc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xử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lý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DG. </a:t>
            </a:r>
            <a:endParaRPr lang="en-US" sz="1400" dirty="0" smtClean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</a:endParaRPr>
          </a:p>
          <a:p>
            <a:r>
              <a:rPr lang="en-US" sz="1400" dirty="0" err="1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Tuân</a:t>
            </a:r>
            <a:r>
              <a:rPr lang="en-US" sz="1400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thủ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nghiêm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ngặt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quy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trình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nhận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&amp;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giao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 </a:t>
            </a:r>
            <a:endParaRPr lang="en-US" sz="1400" dirty="0" smtClean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</a:endParaRPr>
          </a:p>
          <a:p>
            <a:r>
              <a:rPr lang="en-US" sz="1400" dirty="0" err="1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Luôn</a:t>
            </a:r>
            <a:r>
              <a:rPr lang="en-US" sz="1400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mặc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đồng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phục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trong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giờ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làm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việc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 </a:t>
            </a:r>
            <a:endParaRPr lang="en-US" sz="1400" dirty="0" smtClean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</a:endParaRPr>
          </a:p>
          <a:p>
            <a:r>
              <a:rPr lang="en-US" sz="1400" dirty="0" err="1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Luôn</a:t>
            </a:r>
            <a:r>
              <a:rPr lang="en-US" sz="1400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được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kiểm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nồng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độ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cồn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trước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sau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mỗi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chuyến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 </a:t>
            </a:r>
            <a:endParaRPr lang="en-US" sz="1400" dirty="0" smtClean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</a:endParaRPr>
          </a:p>
          <a:p>
            <a:r>
              <a:rPr lang="en-US" sz="1400" dirty="0" err="1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Được</a:t>
            </a:r>
            <a:r>
              <a:rPr lang="en-US" sz="1400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đo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lường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bằng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hệ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thống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KPI. </a:t>
            </a:r>
            <a:endParaRPr lang="en-US" sz="1400" dirty="0" smtClean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</a:endParaRPr>
          </a:p>
          <a:p>
            <a:r>
              <a:rPr lang="en-US" sz="1400" dirty="0" err="1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Tất</a:t>
            </a:r>
            <a:r>
              <a:rPr lang="en-US" sz="1400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cả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các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xe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tải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của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chúng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tôi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: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được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giám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sát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bởi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hệ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thống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GPS 24/7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camera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trực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tuyến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trong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suốt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quá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trình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vận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chuyển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. 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50736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136339"/>
            <a:ext cx="6096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LIÊN HỆ CHÚNG </a:t>
            </a:r>
            <a:r>
              <a:rPr lang="en-US" b="1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TÔI</a:t>
            </a:r>
            <a:endParaRPr lang="en-US" b="1" dirty="0">
              <a:solidFill>
                <a:srgbClr val="333333"/>
              </a:solidFill>
              <a:latin typeface="SFUEurostileCondensed"/>
              <a:ea typeface="Times New Roman" panose="02020603050405020304" pitchFamily="18" charset="0"/>
            </a:endParaRPr>
          </a:p>
          <a:p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Địa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chỉ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đăng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ký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: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Số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256/33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Dương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Quảng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Hàm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Phường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05,Quận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Gò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Vấp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Thành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phố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Hồ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Chí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Minh,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Việt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Nam.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Văn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Phòng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công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ty: 180/59 Nguyễn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Hữu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Cảnh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Phường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22,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Quận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Bình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Thạnh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, TP.HCM,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Việt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Nam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Điện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thoại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: +84 </a:t>
            </a:r>
            <a:r>
              <a:rPr lang="en-US" sz="1400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28.6674.0090  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Di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động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: 0932168456 (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anh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Tâm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)/ 0902864098 (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anh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Nguyên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)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Email: </a:t>
            </a:r>
            <a:r>
              <a:rPr lang="en-US" sz="1400" u="sng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hlinkClick r:id="rId2"/>
              </a:rPr>
              <a:t>manager@wolflogistics.vn</a:t>
            </a:r>
            <a:r>
              <a:rPr lang="en-US" sz="1400" dirty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; </a:t>
            </a:r>
            <a:r>
              <a:rPr lang="en-US" sz="1400" dirty="0" smtClean="0">
                <a:solidFill>
                  <a:srgbClr val="FF0000"/>
                </a:solidFill>
                <a:latin typeface="SFUEurostileCondensed"/>
                <a:ea typeface="Times New Roman" panose="02020603050405020304" pitchFamily="18" charset="0"/>
              </a:rPr>
              <a:t>ceo.manager</a:t>
            </a:r>
            <a:r>
              <a:rPr lang="en-US" sz="1400" u="sng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  <a:hlinkClick r:id="rId3"/>
              </a:rPr>
              <a:t>@wolflogistics.vn</a:t>
            </a:r>
            <a:r>
              <a:rPr lang="en-US" sz="1400" dirty="0" smtClean="0">
                <a:solidFill>
                  <a:srgbClr val="333333"/>
                </a:solidFill>
                <a:latin typeface="SFUEurostileCondensed"/>
                <a:ea typeface="Times New Roman" panose="02020603050405020304" pitchFamily="18" charset="0"/>
              </a:rPr>
              <a:t>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58821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109</Words>
  <Application>Microsoft Office PowerPoint</Application>
  <PresentationFormat>Widescreen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Century Gothic</vt:lpstr>
      <vt:lpstr>Segoe UI</vt:lpstr>
      <vt:lpstr>SFUEurostileBold</vt:lpstr>
      <vt:lpstr>SFUEurostileCondensed</vt:lpstr>
      <vt:lpstr>Symbol</vt:lpstr>
      <vt:lpstr>Times New Roman</vt:lpstr>
      <vt:lpstr>Wingdings 3</vt:lpstr>
      <vt:lpstr>Wisp</vt:lpstr>
      <vt:lpstr>PowerPoint Presentation</vt:lpstr>
      <vt:lpstr>PowerPoint Presentation</vt:lpstr>
      <vt:lpstr>Một số dịch vụ WOLF LOGISTICS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CÔNG TY TNHH WOLF LOGISTICS</dc:title>
  <dc:creator>Wolf Logistics Account Manager</dc:creator>
  <cp:lastModifiedBy>Wolf Logistics Account Manager</cp:lastModifiedBy>
  <cp:revision>7</cp:revision>
  <dcterms:created xsi:type="dcterms:W3CDTF">2023-01-12T08:36:04Z</dcterms:created>
  <dcterms:modified xsi:type="dcterms:W3CDTF">2023-08-11T09:37:33Z</dcterms:modified>
</cp:coreProperties>
</file>